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2" r:id="rId4"/>
    <p:sldId id="264" r:id="rId5"/>
    <p:sldId id="265" r:id="rId6"/>
    <p:sldId id="263" r:id="rId7"/>
  </p:sldIdLst>
  <p:sldSz cx="12192000" cy="6858000"/>
  <p:notesSz cx="7104063" cy="10234613"/>
  <p:embeddedFontLst>
    <p:embeddedFont>
      <p:font typeface="OPPOSans R" pitchFamily="18" charset="-122"/>
      <p:regular r:id="rId10"/>
    </p:embeddedFont>
    <p:embeddedFont>
      <p:font typeface="宋体" panose="02010600030101010101" pitchFamily="2" charset="-122"/>
      <p:regular r:id="rId11"/>
    </p:embeddedFont>
    <p:embeddedFont>
      <p:font typeface="微软雅黑" panose="020B0503020204020204" pitchFamily="34" charset="-122"/>
      <p:regular r:id="rId12"/>
      <p:bold r:id="rId13"/>
    </p:embeddedFont>
    <p:embeddedFont>
      <p:font typeface="微软雅黑" panose="020B0503020204020204" pitchFamily="34" charset="-122"/>
      <p:regular r:id="rId12"/>
      <p:bold r:id="rId13"/>
    </p:embeddedFont>
  </p:embeddedFontLst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80"/>
    <a:srgbClr val="00B0F0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6406"/>
  </p:normalViewPr>
  <p:slideViewPr>
    <p:cSldViewPr snapToGrid="0" showGuides="1">
      <p:cViewPr varScale="1">
        <p:scale>
          <a:sx n="108" d="100"/>
          <a:sy n="108" d="100"/>
        </p:scale>
        <p:origin x="5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4EB9C1-BF1D-003B-5820-779A94437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6CB2E0-7785-906B-118A-9FDB5C044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FCC82F-F132-EC3D-152F-34230FA7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2137" y="414488"/>
            <a:ext cx="4333668" cy="4288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C1E021-E65F-F333-EA96-EEBA332B77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137" y="6222051"/>
            <a:ext cx="3256970" cy="2468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CBBE46-B1AF-848B-B817-E0F93A8711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7125" y="910005"/>
            <a:ext cx="1258171" cy="8303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0171AD-FD84-569A-FFD8-A078862643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43931" y="1570892"/>
            <a:ext cx="6001181" cy="54070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EF269A9-996B-7BF5-3B94-D99E34E73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A6B78009-FB7F-7284-D450-21326C7B89C3}"/>
              </a:ext>
            </a:extLst>
          </p:cNvPr>
          <p:cNvSpPr/>
          <p:nvPr userDrawn="1"/>
        </p:nvSpPr>
        <p:spPr>
          <a:xfrm>
            <a:off x="-4133671" y="-1173332"/>
            <a:ext cx="9205993" cy="9205993"/>
          </a:xfrm>
          <a:prstGeom prst="ellipse">
            <a:avLst/>
          </a:prstGeom>
          <a:noFill/>
          <a:ln w="9525">
            <a:solidFill>
              <a:srgbClr val="286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任意多边形: 形状 9">
            <a:extLst>
              <a:ext uri="{FF2B5EF4-FFF2-40B4-BE49-F238E27FC236}">
                <a16:creationId xmlns:a16="http://schemas.microsoft.com/office/drawing/2014/main" id="{92186832-382A-3539-97AE-405F8EE18541}"/>
              </a:ext>
            </a:extLst>
          </p:cNvPr>
          <p:cNvSpPr/>
          <p:nvPr userDrawn="1"/>
        </p:nvSpPr>
        <p:spPr>
          <a:xfrm>
            <a:off x="4556161" y="2488456"/>
            <a:ext cx="963742" cy="963742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cs typeface="OPPOSans R" panose="0002060004010101010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101800B-D6B8-7E34-09C8-8D7FE0FEB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125" y="5506562"/>
            <a:ext cx="1258171" cy="8303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EE60AF-53F1-78BE-90FE-5F9D31A80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2498043" y="1010269"/>
            <a:ext cx="1960058" cy="196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DB0EF62-97E9-4472-04F6-C4B4F32EFF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1370149" y="5179381"/>
            <a:ext cx="1417444" cy="14174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E8752D1-57E9-96CF-C7AA-2FF56B598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664839" y="440912"/>
            <a:ext cx="909588" cy="9111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7C43B0-86A5-A87D-AE13-34F65F8A3A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90" y="1792928"/>
            <a:ext cx="3481690" cy="2982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C4B1808-B588-BC82-3819-596E71A257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2616560" y="5037328"/>
            <a:ext cx="655263" cy="65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16B156-9AC0-D08F-F9B6-B7995C844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FB5921-6BD8-8DFD-E266-943F095A9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 flipH="1"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016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24056" y="1576726"/>
            <a:ext cx="42883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u="sng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</a:t>
            </a:r>
            <a:r>
              <a:rPr kumimoji="1" lang="zh-CN" altLang="en-US" sz="40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</a:t>
            </a:r>
            <a:endParaRPr kumimoji="1" lang="en-US" altLang="zh-CN" sz="4000" b="1" dirty="0">
              <a:solidFill>
                <a:srgbClr val="286AF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开源之夏宣讲介绍</a:t>
            </a:r>
            <a:endParaRPr kumimoji="1" lang="en-US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（微软雅黑，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号字体）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68916" y="3498823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代用名｜演讲者、职务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（微软雅黑，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号字体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EAEA6C-3471-98E4-1E09-E9F0DDB3C1C3}"/>
              </a:ext>
            </a:extLst>
          </p:cNvPr>
          <p:cNvSpPr txBox="1"/>
          <p:nvPr/>
        </p:nvSpPr>
        <p:spPr>
          <a:xfrm>
            <a:off x="5748643" y="58496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48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目 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534CA1-A9D4-475B-AE93-C3B62B9632EF}"/>
              </a:ext>
            </a:extLst>
          </p:cNvPr>
          <p:cNvSpPr txBox="1"/>
          <p:nvPr/>
        </p:nvSpPr>
        <p:spPr>
          <a:xfrm>
            <a:off x="5850584" y="1781588"/>
            <a:ext cx="560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</a:t>
            </a:r>
          </a:p>
        </p:txBody>
      </p:sp>
      <p:sp>
        <p:nvSpPr>
          <p:cNvPr id="4" name="任意多边形: 形状 9">
            <a:extLst>
              <a:ext uri="{FF2B5EF4-FFF2-40B4-BE49-F238E27FC236}">
                <a16:creationId xmlns:a16="http://schemas.microsoft.com/office/drawing/2014/main" id="{3AF9A9F1-6B5D-4435-BAAD-E578FE6B045A}"/>
              </a:ext>
            </a:extLst>
          </p:cNvPr>
          <p:cNvSpPr/>
          <p:nvPr/>
        </p:nvSpPr>
        <p:spPr>
          <a:xfrm>
            <a:off x="5381312" y="1978981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OPPOSans R" panose="00020600040101010101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799B7D-C986-1CCE-5A1F-AF7E3351D8D7}"/>
              </a:ext>
            </a:extLst>
          </p:cNvPr>
          <p:cNvSpPr txBox="1"/>
          <p:nvPr/>
        </p:nvSpPr>
        <p:spPr>
          <a:xfrm>
            <a:off x="5862014" y="2276121"/>
            <a:ext cx="560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文本内容文本内容文本内容文本内容内容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E25558-65DA-E99D-D012-2B2C25F874D8}"/>
              </a:ext>
            </a:extLst>
          </p:cNvPr>
          <p:cNvSpPr txBox="1"/>
          <p:nvPr/>
        </p:nvSpPr>
        <p:spPr>
          <a:xfrm>
            <a:off x="6059044" y="3039212"/>
            <a:ext cx="560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0BA9C7-9652-5856-BC8E-70D9500FDFF9}"/>
              </a:ext>
            </a:extLst>
          </p:cNvPr>
          <p:cNvSpPr txBox="1"/>
          <p:nvPr/>
        </p:nvSpPr>
        <p:spPr>
          <a:xfrm>
            <a:off x="6059044" y="3545175"/>
            <a:ext cx="560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文本内容文本内容文本内容文本内内容容内容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C9DA82-5E99-901E-702D-FCD5E6E86108}"/>
              </a:ext>
            </a:extLst>
          </p:cNvPr>
          <p:cNvSpPr txBox="1"/>
          <p:nvPr/>
        </p:nvSpPr>
        <p:spPr>
          <a:xfrm>
            <a:off x="6059044" y="4283718"/>
            <a:ext cx="560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92D7BB-FD7C-FBE6-0F8A-099F89294BF8}"/>
              </a:ext>
            </a:extLst>
          </p:cNvPr>
          <p:cNvSpPr txBox="1"/>
          <p:nvPr/>
        </p:nvSpPr>
        <p:spPr>
          <a:xfrm>
            <a:off x="5874373" y="4731598"/>
            <a:ext cx="560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文本内容文本内容文本内容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D66A1C-6703-E5DE-F030-2F8122B8322C}"/>
              </a:ext>
            </a:extLst>
          </p:cNvPr>
          <p:cNvSpPr txBox="1"/>
          <p:nvPr/>
        </p:nvSpPr>
        <p:spPr>
          <a:xfrm>
            <a:off x="5302512" y="5377025"/>
            <a:ext cx="560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0EE441-A60F-903A-F681-77791BD59EAD}"/>
              </a:ext>
            </a:extLst>
          </p:cNvPr>
          <p:cNvSpPr txBox="1"/>
          <p:nvPr/>
        </p:nvSpPr>
        <p:spPr>
          <a:xfrm>
            <a:off x="5302512" y="5871558"/>
            <a:ext cx="560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OPPOSans R" panose="00020600040101010101" charset="-122"/>
              </a:rPr>
              <a:t>文本内容文本内容文本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748425-0C6C-8D12-C205-7C8959B738CE}"/>
              </a:ext>
            </a:extLst>
          </p:cNvPr>
          <p:cNvSpPr txBox="1"/>
          <p:nvPr/>
        </p:nvSpPr>
        <p:spPr>
          <a:xfrm>
            <a:off x="4773881" y="-1199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任意多边形: 形状 9">
            <a:extLst>
              <a:ext uri="{FF2B5EF4-FFF2-40B4-BE49-F238E27FC236}">
                <a16:creationId xmlns:a16="http://schemas.microsoft.com/office/drawing/2014/main" id="{3ABB0EE3-FC98-2C4A-3E81-121AEA5341AA}"/>
              </a:ext>
            </a:extLst>
          </p:cNvPr>
          <p:cNvSpPr/>
          <p:nvPr/>
        </p:nvSpPr>
        <p:spPr>
          <a:xfrm>
            <a:off x="5633477" y="3203535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OPPOSans R" panose="00020600040101010101" charset="-122"/>
            </a:endParaRPr>
          </a:p>
        </p:txBody>
      </p:sp>
      <p:sp>
        <p:nvSpPr>
          <p:cNvPr id="17" name="任意多边形: 形状 9">
            <a:extLst>
              <a:ext uri="{FF2B5EF4-FFF2-40B4-BE49-F238E27FC236}">
                <a16:creationId xmlns:a16="http://schemas.microsoft.com/office/drawing/2014/main" id="{0C70258B-441E-3A64-C41C-D3FF664EEAA0}"/>
              </a:ext>
            </a:extLst>
          </p:cNvPr>
          <p:cNvSpPr/>
          <p:nvPr/>
        </p:nvSpPr>
        <p:spPr>
          <a:xfrm>
            <a:off x="5485800" y="4404612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OPPOSans R" panose="00020600040101010101" charset="-122"/>
            </a:endParaRPr>
          </a:p>
        </p:txBody>
      </p:sp>
      <p:sp>
        <p:nvSpPr>
          <p:cNvPr id="18" name="任意多边形: 形状 9">
            <a:extLst>
              <a:ext uri="{FF2B5EF4-FFF2-40B4-BE49-F238E27FC236}">
                <a16:creationId xmlns:a16="http://schemas.microsoft.com/office/drawing/2014/main" id="{4778067A-6E99-8D1A-44F4-A2698B378D43}"/>
              </a:ext>
            </a:extLst>
          </p:cNvPr>
          <p:cNvSpPr/>
          <p:nvPr/>
        </p:nvSpPr>
        <p:spPr>
          <a:xfrm>
            <a:off x="4939902" y="5508689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OPPOSans R" panose="0002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67F12923-DAAC-BF0D-6F6B-CE50227FFD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3185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A900AA-01B4-7150-F45A-080DE538A4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1CA4A0-C346-2685-6284-A58F6D23B7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772E85E-345A-47EE-C56B-AC3D58D738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25590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F3EED2-5968-368C-267E-A135C26233D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1164AA-7852-5ED1-4B22-827FED20E5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54A3DF-93B7-116A-4CE1-5A1E85361705}"/>
              </a:ext>
            </a:extLst>
          </p:cNvPr>
          <p:cNvSpPr txBox="1"/>
          <p:nvPr/>
        </p:nvSpPr>
        <p:spPr>
          <a:xfrm>
            <a:off x="322250" y="312361"/>
            <a:ext cx="73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内容标题文案书写处</a:t>
            </a: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</a:t>
            </a: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"/>
          <p:cNvSpPr txBox="1"/>
          <p:nvPr>
            <p:custDataLst>
              <p:tags r:id="rId4"/>
            </p:custDataLst>
          </p:nvPr>
        </p:nvSpPr>
        <p:spPr>
          <a:xfrm>
            <a:off x="6625590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8358E5-EEB3-D4A1-DF8B-99890625A5BA}"/>
              </a:ext>
            </a:extLst>
          </p:cNvPr>
          <p:cNvSpPr txBox="1"/>
          <p:nvPr/>
        </p:nvSpPr>
        <p:spPr>
          <a:xfrm>
            <a:off x="322250" y="312361"/>
            <a:ext cx="73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内容标题文案书写处</a:t>
            </a: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</a:t>
            </a: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字号</a:t>
            </a:r>
          </a:p>
        </p:txBody>
      </p:sp>
    </p:spTree>
    <p:extLst>
      <p:ext uri="{BB962C8B-B14F-4D97-AF65-F5344CB8AC3E}">
        <p14:creationId xmlns:p14="http://schemas.microsoft.com/office/powerpoint/2010/main" val="93422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"/>
          <p:cNvSpPr txBox="1"/>
          <p:nvPr>
            <p:custDataLst>
              <p:tags r:id="rId4"/>
            </p:custDataLst>
          </p:nvPr>
        </p:nvSpPr>
        <p:spPr>
          <a:xfrm>
            <a:off x="6625590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中文：微软雅黑</a:t>
            </a:r>
            <a:r>
              <a:rPr lang="en-US" altLang="zh-CN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24</a:t>
            </a:r>
            <a:r>
              <a:rPr lang="zh-CN" altLang="en-US" sz="24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</a:t>
            </a: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8358E5-EEB3-D4A1-DF8B-99890625A5BA}"/>
              </a:ext>
            </a:extLst>
          </p:cNvPr>
          <p:cNvSpPr txBox="1"/>
          <p:nvPr/>
        </p:nvSpPr>
        <p:spPr>
          <a:xfrm>
            <a:off x="322250" y="312361"/>
            <a:ext cx="73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1C1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内容标题文案书写处</a:t>
            </a:r>
            <a:r>
              <a:rPr lang="en-US" altLang="zh-CN" sz="2000" b="1" spc="300" dirty="0">
                <a:solidFill>
                  <a:srgbClr val="1C1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</a:t>
            </a:r>
            <a:r>
              <a:rPr lang="zh-CN" altLang="en-US" sz="2000" b="1" spc="300" dirty="0">
                <a:solidFill>
                  <a:srgbClr val="1C1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字号</a:t>
            </a:r>
          </a:p>
        </p:txBody>
      </p:sp>
    </p:spTree>
    <p:extLst>
      <p:ext uri="{BB962C8B-B14F-4D97-AF65-F5344CB8AC3E}">
        <p14:creationId xmlns:p14="http://schemas.microsoft.com/office/powerpoint/2010/main" val="39846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F8C9509-4E3B-0A00-FAA4-325AF4023E46}"/>
              </a:ext>
            </a:extLst>
          </p:cNvPr>
          <p:cNvSpPr txBox="1"/>
          <p:nvPr/>
        </p:nvSpPr>
        <p:spPr>
          <a:xfrm>
            <a:off x="793233" y="2875002"/>
            <a:ext cx="3860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C1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1C168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NkNjRlMjMzZDE0MWQxYWE5MTA4NDM1NWQxMDE5M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307</Words>
  <Application>Microsoft Macintosh PowerPoint</Application>
  <PresentationFormat>宽屏</PresentationFormat>
  <Paragraphs>43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Calibri</vt:lpstr>
      <vt:lpstr>宋体</vt:lpstr>
      <vt:lpstr>微软雅黑</vt:lpstr>
      <vt:lpstr>微软雅黑</vt:lpstr>
      <vt:lpstr>OPPOSans R</vt:lpstr>
      <vt:lpstr>Arial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vim2</dc:creator>
  <cp:lastModifiedBy>鱼干儿大侠小号</cp:lastModifiedBy>
  <cp:revision>25</cp:revision>
  <dcterms:created xsi:type="dcterms:W3CDTF">2024-10-22T11:09:00Z</dcterms:created>
  <dcterms:modified xsi:type="dcterms:W3CDTF">2025-03-04T06:58:16Z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2B55274F556244F787AFCD8935BB4EF2_13</vt:lpwstr>
  </property>
</Properties>
</file>